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1" r:id="rId6"/>
    <p:sldId id="262" r:id="rId7"/>
    <p:sldId id="263" r:id="rId8"/>
    <p:sldId id="264" r:id="rId9"/>
    <p:sldId id="266" r:id="rId10"/>
    <p:sldId id="265" r:id="rId11"/>
  </p:sldIdLst>
  <p:sldSz cx="9906000" cy="6858000" type="A4"/>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704" y="-312"/>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181850" y="914402"/>
            <a:ext cx="222885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95300" y="914402"/>
            <a:ext cx="652145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95300" y="704088"/>
            <a:ext cx="89154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95300" y="704088"/>
            <a:ext cx="89154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95300"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5032111" y="1859758"/>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95300"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5032111" y="2514600"/>
            <a:ext cx="437859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42950" y="514352"/>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872971" y="1676400"/>
            <a:ext cx="553772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60400" y="1176997"/>
            <a:ext cx="2397252"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60400" y="2828785"/>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750300" y="6356351"/>
            <a:ext cx="6604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746625" y="6219826"/>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746625" y="-7144"/>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95300" y="6356351"/>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08.12.2023</a:t>
            </a:fld>
            <a:endParaRPr lang="tr-TR"/>
          </a:p>
        </p:txBody>
      </p:sp>
      <p:sp>
        <p:nvSpPr>
          <p:cNvPr id="22" name="21 Altbilgi Yer Tutucusu"/>
          <p:cNvSpPr>
            <a:spLocks noGrp="1"/>
          </p:cNvSpPr>
          <p:nvPr>
            <p:ph type="ftr" sz="quarter" idx="3"/>
          </p:nvPr>
        </p:nvSpPr>
        <p:spPr>
          <a:xfrm>
            <a:off x="2889250" y="6356351"/>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8585200" y="6356351"/>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20602" y="202408"/>
            <a:ext cx="9945594"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928659" y="285728"/>
            <a:ext cx="8492573" cy="2308324"/>
          </a:xfrm>
          <a:prstGeom prst="rect">
            <a:avLst/>
          </a:prstGeom>
          <a:noFill/>
        </p:spPr>
        <p:txBody>
          <a:bodyPr wrap="square" rtlCol="0">
            <a:spAutoFit/>
          </a:bodyPr>
          <a:lstStyle/>
          <a:p>
            <a:pPr algn="ctr"/>
            <a:r>
              <a:rPr lang="tr-TR" sz="4800" b="1" dirty="0" smtClean="0">
                <a:latin typeface="Times New Roman" pitchFamily="18" charset="0"/>
                <a:cs typeface="Times New Roman" pitchFamily="18" charset="0"/>
              </a:rPr>
              <a:t>15 TEMMUZ ÇOCUK GAZETESİ ÖZEL SAYISI</a:t>
            </a:r>
          </a:p>
          <a:p>
            <a:pPr algn="ctr"/>
            <a:r>
              <a:rPr lang="tr-TR" sz="4800" b="1" dirty="0" smtClean="0"/>
              <a:t>ÖZEL SAYISI</a:t>
            </a:r>
            <a:endParaRPr lang="tr-TR" sz="4800" b="1" dirty="0"/>
          </a:p>
        </p:txBody>
      </p:sp>
      <p:pic>
        <p:nvPicPr>
          <p:cNvPr id="1027" name="Picture 3" descr="C:\Users\ATATÜRK İLKOKULU\Desktop\15 temmuz\indir.jpg"/>
          <p:cNvPicPr>
            <a:picLocks noChangeAspect="1" noChangeArrowheads="1"/>
          </p:cNvPicPr>
          <p:nvPr/>
        </p:nvPicPr>
        <p:blipFill>
          <a:blip r:embed="rId2"/>
          <a:srcRect/>
          <a:stretch>
            <a:fillRect/>
          </a:stretch>
        </p:blipFill>
        <p:spPr bwMode="auto">
          <a:xfrm>
            <a:off x="154747" y="1714488"/>
            <a:ext cx="9519114" cy="4224351"/>
          </a:xfrm>
          <a:prstGeom prst="rect">
            <a:avLst/>
          </a:prstGeom>
          <a:noFill/>
        </p:spPr>
      </p:pic>
      <p:sp>
        <p:nvSpPr>
          <p:cNvPr id="7" name="6 Metin kutusu"/>
          <p:cNvSpPr txBox="1"/>
          <p:nvPr/>
        </p:nvSpPr>
        <p:spPr>
          <a:xfrm>
            <a:off x="541704" y="6286520"/>
            <a:ext cx="2318712" cy="369332"/>
          </a:xfrm>
          <a:prstGeom prst="rect">
            <a:avLst/>
          </a:prstGeom>
          <a:noFill/>
        </p:spPr>
        <p:txBody>
          <a:bodyPr wrap="none" rtlCol="0">
            <a:spAutoFit/>
          </a:bodyPr>
          <a:lstStyle/>
          <a:p>
            <a:r>
              <a:rPr lang="tr-TR" dirty="0" smtClean="0"/>
              <a:t>PARA İLE SATILMAZ</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268" name="Picture 4" descr="C:\Users\ATATÜRK İLKOKULU\Desktop\15 temmuz\15-temmuz-destani-1200x480-1.png"/>
          <p:cNvPicPr>
            <a:picLocks noChangeAspect="1" noChangeArrowheads="1"/>
          </p:cNvPicPr>
          <p:nvPr/>
        </p:nvPicPr>
        <p:blipFill>
          <a:blip r:embed="rId2"/>
          <a:srcRect/>
          <a:stretch>
            <a:fillRect/>
          </a:stretch>
        </p:blipFill>
        <p:spPr bwMode="auto">
          <a:xfrm>
            <a:off x="0" y="0"/>
            <a:ext cx="9906000" cy="6858000"/>
          </a:xfrm>
          <a:prstGeom prst="rect">
            <a:avLst/>
          </a:prstGeom>
          <a:noFill/>
        </p:spPr>
      </p:pic>
      <p:sp>
        <p:nvSpPr>
          <p:cNvPr id="7" name="6 Metin kutusu"/>
          <p:cNvSpPr txBox="1"/>
          <p:nvPr/>
        </p:nvSpPr>
        <p:spPr>
          <a:xfrm>
            <a:off x="4411262" y="5643579"/>
            <a:ext cx="6346076" cy="1200329"/>
          </a:xfrm>
          <a:prstGeom prst="rect">
            <a:avLst/>
          </a:prstGeom>
          <a:noFill/>
        </p:spPr>
        <p:txBody>
          <a:bodyPr wrap="square" rtlCol="0">
            <a:spAutoFit/>
          </a:bodyPr>
          <a:lstStyle/>
          <a:p>
            <a:r>
              <a:rPr lang="tr-TR" sz="2400" dirty="0" smtClean="0">
                <a:solidFill>
                  <a:schemeClr val="bg1"/>
                </a:solidFill>
                <a:latin typeface="Times New Roman" pitchFamily="18" charset="0"/>
                <a:cs typeface="Times New Roman" pitchFamily="18" charset="0"/>
              </a:rPr>
              <a:t>ŞEHİTLERİMİZE,GAZİLERİMİZE MİNNETTARIZ!</a:t>
            </a:r>
          </a:p>
          <a:p>
            <a:r>
              <a:rPr lang="tr-TR" sz="2400" dirty="0" smtClean="0">
                <a:solidFill>
                  <a:schemeClr val="bg1"/>
                </a:solidFill>
                <a:latin typeface="Times New Roman" pitchFamily="18" charset="0"/>
                <a:cs typeface="Times New Roman" pitchFamily="18" charset="0"/>
              </a:rPr>
              <a:t>UNUTMADIK, UNUTMAYACAĞIZ!</a:t>
            </a:r>
            <a:r>
              <a:rPr lang="tr-TR" dirty="0" smtClean="0"/>
              <a:t>!</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a:xfrm>
            <a:off x="464312" y="857232"/>
            <a:ext cx="5339991" cy="4590266"/>
          </a:xfrm>
        </p:spPr>
        <p:txBody>
          <a:bodyPr>
            <a:normAutofit fontScale="90000"/>
          </a:bodyPr>
          <a:lstStyle/>
          <a:p>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100" b="1" u="sng" dirty="0" smtClean="0"/>
              <a:t/>
            </a:r>
            <a:br>
              <a:rPr lang="tr-TR" sz="1100" b="1" u="sng" dirty="0" smtClean="0"/>
            </a:br>
            <a:r>
              <a:rPr lang="tr-TR" sz="1800" b="1" u="sng" dirty="0" smtClean="0">
                <a:latin typeface="Times New Roman" pitchFamily="18" charset="0"/>
                <a:cs typeface="Times New Roman" pitchFamily="18" charset="0"/>
              </a:rPr>
              <a:t>15 </a:t>
            </a:r>
            <a:r>
              <a:rPr lang="tr-TR" sz="1800" b="1" u="sng" dirty="0" smtClean="0">
                <a:latin typeface="Times New Roman" pitchFamily="18" charset="0"/>
                <a:cs typeface="Times New Roman" pitchFamily="18" charset="0"/>
              </a:rPr>
              <a:t>Temmuz 2016: Bir Darbe Girişimi</a:t>
            </a:r>
            <a:r>
              <a:rPr lang="tr-TR" sz="1800" dirty="0" smtClean="0">
                <a:latin typeface="Times New Roman" pitchFamily="18" charset="0"/>
                <a:cs typeface="Times New Roman" pitchFamily="18" charset="0"/>
              </a:rPr>
              <a:t/>
            </a:r>
            <a:br>
              <a:rPr lang="tr-TR" sz="1800" dirty="0" smtClean="0">
                <a:latin typeface="Times New Roman" pitchFamily="18" charset="0"/>
                <a:cs typeface="Times New Roman" pitchFamily="18" charset="0"/>
              </a:rPr>
            </a:br>
            <a:r>
              <a:rPr lang="tr-TR" sz="1800" b="1" dirty="0" smtClean="0">
                <a:latin typeface="Times New Roman" pitchFamily="18" charset="0"/>
                <a:cs typeface="Times New Roman" pitchFamily="18" charset="0"/>
              </a:rPr>
              <a:t> </a:t>
            </a:r>
            <a:r>
              <a:rPr lang="tr-TR" sz="1800" dirty="0" smtClean="0">
                <a:latin typeface="Times New Roman" pitchFamily="18" charset="0"/>
                <a:cs typeface="Times New Roman" pitchFamily="18" charset="0"/>
              </a:rPr>
              <a:t/>
            </a:r>
            <a:br>
              <a:rPr lang="tr-TR" sz="1800" dirty="0" smtClean="0">
                <a:latin typeface="Times New Roman" pitchFamily="18" charset="0"/>
                <a:cs typeface="Times New Roman" pitchFamily="18" charset="0"/>
              </a:rPr>
            </a:br>
            <a:r>
              <a:rPr lang="tr-TR" sz="1800" b="1" dirty="0" smtClean="0">
                <a:latin typeface="Times New Roman" pitchFamily="18" charset="0"/>
                <a:cs typeface="Times New Roman" pitchFamily="18" charset="0"/>
              </a:rPr>
              <a:t>   15 Temmuz 2016, Türkiye Cumhuriyeti tarihinde kritik bir dönüm noktasıdır. Bu tarih, demokrasinin korunması ve milli birliğin önemi açısından bir simge haline gelmiştir. 15 Temmuz Türk halkının birlik olarak darbecilere karşı canlarını feda ederek direndiği, şehit olduğu tarihi bir  gündür. Bu gece, halkın demokrasiye olan inancının ve milli birliğin önemli bir sembolü haline gelmiştir.</a:t>
            </a:r>
            <a:r>
              <a:rPr lang="tr-TR" sz="1800" dirty="0" smtClean="0">
                <a:latin typeface="Times New Roman" pitchFamily="18" charset="0"/>
                <a:cs typeface="Times New Roman" pitchFamily="18" charset="0"/>
              </a:rPr>
              <a:t/>
            </a:r>
            <a:br>
              <a:rPr lang="tr-TR" sz="1800" dirty="0" smtClean="0">
                <a:latin typeface="Times New Roman" pitchFamily="18" charset="0"/>
                <a:cs typeface="Times New Roman" pitchFamily="18" charset="0"/>
              </a:rPr>
            </a:br>
            <a:r>
              <a:rPr lang="tr-TR" sz="1800" b="1" dirty="0" smtClean="0">
                <a:latin typeface="Times New Roman" pitchFamily="18" charset="0"/>
                <a:cs typeface="Times New Roman" pitchFamily="18" charset="0"/>
              </a:rPr>
              <a:t>15 Temmuz 2016, Türkiye'nin bir darbe girişimine tanık olduğu geceydi. Türkiye tarihinde daha önce birkaç darbe yaşanmıştı, Fakat FETÖ terör örgütü tarafından gerçekleştirilen darbe girişimi ile, demokratik olarak seçilmiş bir hükümeti devrilmeye çalışıldı.</a:t>
            </a:r>
            <a:r>
              <a:rPr lang="tr-TR" sz="1800" dirty="0" smtClean="0">
                <a:latin typeface="Times New Roman" pitchFamily="18" charset="0"/>
                <a:cs typeface="Times New Roman" pitchFamily="18" charset="0"/>
              </a:rPr>
              <a:t/>
            </a:r>
            <a:br>
              <a:rPr lang="tr-TR" sz="1800" dirty="0" smtClean="0">
                <a:latin typeface="Times New Roman" pitchFamily="18" charset="0"/>
                <a:cs typeface="Times New Roman" pitchFamily="18" charset="0"/>
              </a:rPr>
            </a:br>
            <a:r>
              <a:rPr lang="tr-TR" sz="1800" b="1" dirty="0" smtClean="0">
                <a:latin typeface="Times New Roman" pitchFamily="18" charset="0"/>
                <a:cs typeface="Times New Roman" pitchFamily="18" charset="0"/>
              </a:rPr>
              <a:t>Darbeciler, Türk halkını ve demokrasini hedef alarak, devletin çeşitli kritik noktalarını ele geçirmeye çalıştılar. Ancak, Türk halkı sokaklara dökülerek, demokrasiye sahip çıktı ve darbe girişimini başarısızlığa uğrattı.</a:t>
            </a:r>
            <a:r>
              <a:rPr lang="tr-TR" sz="1800" dirty="0" smtClean="0">
                <a:latin typeface="Times New Roman" pitchFamily="18" charset="0"/>
                <a:cs typeface="Times New Roman" pitchFamily="18" charset="0"/>
              </a:rPr>
              <a:t/>
            </a:r>
            <a:br>
              <a:rPr lang="tr-TR" sz="1800" dirty="0" smtClean="0">
                <a:latin typeface="Times New Roman" pitchFamily="18" charset="0"/>
                <a:cs typeface="Times New Roman" pitchFamily="18" charset="0"/>
              </a:rPr>
            </a:br>
            <a:endParaRPr lang="tr-TR" sz="1800" dirty="0">
              <a:latin typeface="Times New Roman" pitchFamily="18" charset="0"/>
              <a:cs typeface="Times New Roman" pitchFamily="18" charset="0"/>
            </a:endParaRPr>
          </a:p>
        </p:txBody>
      </p:sp>
      <p:pic>
        <p:nvPicPr>
          <p:cNvPr id="2050" name="Picture 2" descr="C:\Users\ATATÜRK İLKOKULU\Desktop\15 temmuz\WhatsApp Image 2023-12-08 at 11.35.09.jpeg"/>
          <p:cNvPicPr>
            <a:picLocks noChangeAspect="1" noChangeArrowheads="1"/>
          </p:cNvPicPr>
          <p:nvPr/>
        </p:nvPicPr>
        <p:blipFill>
          <a:blip r:embed="rId2"/>
          <a:srcRect/>
          <a:stretch>
            <a:fillRect/>
          </a:stretch>
        </p:blipFill>
        <p:spPr bwMode="auto">
          <a:xfrm>
            <a:off x="5959085" y="285728"/>
            <a:ext cx="3792167" cy="607220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TATÜRK İLKOKULU\Desktop\15 temmuz\WhatsApp Image 2023-12-08 at 13.47.50.jpeg"/>
          <p:cNvPicPr>
            <a:picLocks noChangeAspect="1" noChangeArrowheads="1"/>
          </p:cNvPicPr>
          <p:nvPr/>
        </p:nvPicPr>
        <p:blipFill>
          <a:blip r:embed="rId2"/>
          <a:srcRect/>
          <a:stretch>
            <a:fillRect/>
          </a:stretch>
        </p:blipFill>
        <p:spPr bwMode="auto">
          <a:xfrm>
            <a:off x="0" y="642918"/>
            <a:ext cx="4643435" cy="6215082"/>
          </a:xfrm>
          <a:prstGeom prst="rect">
            <a:avLst/>
          </a:prstGeom>
          <a:noFill/>
        </p:spPr>
      </p:pic>
      <p:sp>
        <p:nvSpPr>
          <p:cNvPr id="5" name="4 Metin kutusu"/>
          <p:cNvSpPr txBox="1"/>
          <p:nvPr/>
        </p:nvSpPr>
        <p:spPr>
          <a:xfrm>
            <a:off x="851268" y="142852"/>
            <a:ext cx="8062848" cy="523220"/>
          </a:xfrm>
          <a:prstGeom prst="rect">
            <a:avLst/>
          </a:prstGeom>
          <a:noFill/>
        </p:spPr>
        <p:txBody>
          <a:bodyPr wrap="none" rtlCol="0">
            <a:spAutoFit/>
          </a:bodyPr>
          <a:lstStyle/>
          <a:p>
            <a:r>
              <a:rPr lang="tr-TR" sz="2800" b="1" dirty="0" smtClean="0"/>
              <a:t>ÖĞRENCİLERİMİZDEN RESİMLER VE ŞİİRLER</a:t>
            </a:r>
            <a:endParaRPr lang="tr-TR" sz="2800" b="1" dirty="0"/>
          </a:p>
        </p:txBody>
      </p:sp>
      <p:pic>
        <p:nvPicPr>
          <p:cNvPr id="3075" name="Picture 3" descr="C:\Users\ATATÜRK İLKOKULU\Desktop\15 temmuz\WhatsApp Image 2023-12-08 at 11.31.08.jpeg"/>
          <p:cNvPicPr>
            <a:picLocks noChangeAspect="1" noChangeArrowheads="1"/>
          </p:cNvPicPr>
          <p:nvPr/>
        </p:nvPicPr>
        <p:blipFill>
          <a:blip r:embed="rId3"/>
          <a:srcRect/>
          <a:stretch>
            <a:fillRect/>
          </a:stretch>
        </p:blipFill>
        <p:spPr bwMode="auto">
          <a:xfrm>
            <a:off x="4643435" y="642918"/>
            <a:ext cx="5262565" cy="6215082"/>
          </a:xfrm>
          <a:prstGeom prst="rect">
            <a:avLst/>
          </a:prstGeom>
          <a:noFill/>
        </p:spPr>
      </p:pic>
      <p:sp>
        <p:nvSpPr>
          <p:cNvPr id="7" name="6 Metin kutusu"/>
          <p:cNvSpPr txBox="1"/>
          <p:nvPr/>
        </p:nvSpPr>
        <p:spPr>
          <a:xfrm>
            <a:off x="5185174" y="6488668"/>
            <a:ext cx="3970382" cy="369332"/>
          </a:xfrm>
          <a:prstGeom prst="rect">
            <a:avLst/>
          </a:prstGeom>
          <a:noFill/>
        </p:spPr>
        <p:txBody>
          <a:bodyPr wrap="none" rtlCol="0">
            <a:spAutoFit/>
          </a:bodyPr>
          <a:lstStyle/>
          <a:p>
            <a:r>
              <a:rPr lang="tr-TR" dirty="0" smtClean="0"/>
              <a:t>ANA SINIFI A ŞUBESİ ÖĞRENCİLERİ</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TATÜRK İLKOKULU\Desktop\15 temmuz\WhatsApp Image 2023-12-08 at 13.48.07.jpeg"/>
          <p:cNvPicPr>
            <a:picLocks noChangeAspect="1" noChangeArrowheads="1"/>
          </p:cNvPicPr>
          <p:nvPr/>
        </p:nvPicPr>
        <p:blipFill>
          <a:blip r:embed="rId2"/>
          <a:srcRect/>
          <a:stretch>
            <a:fillRect/>
          </a:stretch>
        </p:blipFill>
        <p:spPr bwMode="auto">
          <a:xfrm>
            <a:off x="0" y="0"/>
            <a:ext cx="5339956" cy="6858000"/>
          </a:xfrm>
          <a:prstGeom prst="rect">
            <a:avLst/>
          </a:prstGeom>
          <a:noFill/>
        </p:spPr>
      </p:pic>
      <p:pic>
        <p:nvPicPr>
          <p:cNvPr id="4099" name="Picture 3" descr="C:\Users\ATATÜRK İLKOKULU\Desktop\15 temmuz\WhatsApp Image 2023-12-08 at 11.30.24.jpeg"/>
          <p:cNvPicPr>
            <a:picLocks noChangeAspect="1" noChangeArrowheads="1"/>
          </p:cNvPicPr>
          <p:nvPr/>
        </p:nvPicPr>
        <p:blipFill>
          <a:blip r:embed="rId3" cstate="print"/>
          <a:srcRect/>
          <a:stretch>
            <a:fillRect/>
          </a:stretch>
        </p:blipFill>
        <p:spPr bwMode="auto">
          <a:xfrm>
            <a:off x="5339956" y="0"/>
            <a:ext cx="4566044" cy="6572272"/>
          </a:xfrm>
          <a:prstGeom prst="rect">
            <a:avLst/>
          </a:prstGeom>
          <a:noFill/>
        </p:spPr>
      </p:pic>
      <p:sp>
        <p:nvSpPr>
          <p:cNvPr id="6" name="5 Metin kutusu"/>
          <p:cNvSpPr txBox="1"/>
          <p:nvPr/>
        </p:nvSpPr>
        <p:spPr>
          <a:xfrm>
            <a:off x="5494738" y="6488668"/>
            <a:ext cx="3905236" cy="369332"/>
          </a:xfrm>
          <a:prstGeom prst="rect">
            <a:avLst/>
          </a:prstGeom>
          <a:noFill/>
        </p:spPr>
        <p:txBody>
          <a:bodyPr wrap="none" rtlCol="0">
            <a:spAutoFit/>
          </a:bodyPr>
          <a:lstStyle/>
          <a:p>
            <a:r>
              <a:rPr lang="tr-TR" dirty="0" smtClean="0"/>
              <a:t>ANASINIFI B ŞUBESİ ÖĞRENCİLERİ</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descr="C:\Users\ATATÜRK İLKOKULU\Desktop\15 temmuz\WhatsApp Image 2023-12-08 at 13.48.22.jpeg"/>
          <p:cNvPicPr>
            <a:picLocks noChangeAspect="1" noChangeArrowheads="1"/>
          </p:cNvPicPr>
          <p:nvPr/>
        </p:nvPicPr>
        <p:blipFill>
          <a:blip r:embed="rId2"/>
          <a:srcRect/>
          <a:stretch>
            <a:fillRect/>
          </a:stretch>
        </p:blipFill>
        <p:spPr bwMode="auto">
          <a:xfrm>
            <a:off x="0" y="1"/>
            <a:ext cx="5185174" cy="6857999"/>
          </a:xfrm>
          <a:prstGeom prst="rect">
            <a:avLst/>
          </a:prstGeom>
          <a:noFill/>
        </p:spPr>
      </p:pic>
      <p:pic>
        <p:nvPicPr>
          <p:cNvPr id="6147" name="Picture 3" descr="C:\Users\ATATÜRK İLKOKULU\Desktop\15 temmuz\WhatsApp Image 2023-12-08 at 11.42.47.jpeg"/>
          <p:cNvPicPr>
            <a:picLocks noChangeAspect="1" noChangeArrowheads="1"/>
          </p:cNvPicPr>
          <p:nvPr/>
        </p:nvPicPr>
        <p:blipFill>
          <a:blip r:embed="rId3" cstate="print"/>
          <a:srcRect/>
          <a:stretch>
            <a:fillRect/>
          </a:stretch>
        </p:blipFill>
        <p:spPr bwMode="auto">
          <a:xfrm>
            <a:off x="5185173" y="1"/>
            <a:ext cx="4720827" cy="3095577"/>
          </a:xfrm>
          <a:prstGeom prst="rect">
            <a:avLst/>
          </a:prstGeom>
          <a:noFill/>
        </p:spPr>
      </p:pic>
      <p:pic>
        <p:nvPicPr>
          <p:cNvPr id="6148" name="Picture 4" descr="C:\Users\ATATÜRK İLKOKULU\Desktop\15 temmuz\WhatsApp Image 2023-12-08 at 11.35.21.jpeg"/>
          <p:cNvPicPr>
            <a:picLocks noChangeAspect="1" noChangeArrowheads="1"/>
          </p:cNvPicPr>
          <p:nvPr/>
        </p:nvPicPr>
        <p:blipFill>
          <a:blip r:embed="rId4"/>
          <a:srcRect/>
          <a:stretch>
            <a:fillRect/>
          </a:stretch>
        </p:blipFill>
        <p:spPr bwMode="auto">
          <a:xfrm>
            <a:off x="5185173" y="3071810"/>
            <a:ext cx="4720827" cy="3786190"/>
          </a:xfrm>
          <a:prstGeom prst="rect">
            <a:avLst/>
          </a:prstGeom>
          <a:noFill/>
        </p:spPr>
      </p:pic>
      <p:sp>
        <p:nvSpPr>
          <p:cNvPr id="7" name="6 Metin kutusu"/>
          <p:cNvSpPr txBox="1"/>
          <p:nvPr/>
        </p:nvSpPr>
        <p:spPr>
          <a:xfrm>
            <a:off x="8419134" y="2786058"/>
            <a:ext cx="1372492" cy="230832"/>
          </a:xfrm>
          <a:prstGeom prst="rect">
            <a:avLst/>
          </a:prstGeom>
          <a:noFill/>
        </p:spPr>
        <p:txBody>
          <a:bodyPr wrap="none" rtlCol="0">
            <a:spAutoFit/>
          </a:bodyPr>
          <a:lstStyle/>
          <a:p>
            <a:r>
              <a:rPr lang="tr-TR" sz="900" dirty="0" smtClean="0"/>
              <a:t>RAZİYE ÖZDAĞAN 2-B</a:t>
            </a:r>
            <a:endParaRPr lang="tr-TR" sz="900" dirty="0"/>
          </a:p>
        </p:txBody>
      </p:sp>
      <p:sp>
        <p:nvSpPr>
          <p:cNvPr id="8" name="7 Metin kutusu"/>
          <p:cNvSpPr txBox="1"/>
          <p:nvPr/>
        </p:nvSpPr>
        <p:spPr>
          <a:xfrm>
            <a:off x="8358212" y="6488668"/>
            <a:ext cx="1314784" cy="230832"/>
          </a:xfrm>
          <a:prstGeom prst="rect">
            <a:avLst/>
          </a:prstGeom>
          <a:noFill/>
        </p:spPr>
        <p:txBody>
          <a:bodyPr wrap="none" rtlCol="0">
            <a:spAutoFit/>
          </a:bodyPr>
          <a:lstStyle/>
          <a:p>
            <a:r>
              <a:rPr lang="tr-TR" sz="900" dirty="0" smtClean="0"/>
              <a:t>METEHAN UĞUR 4-A</a:t>
            </a:r>
            <a:endParaRPr lang="tr-TR" sz="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TATÜRK İLKOKULU\Desktop\15 temmuz\WhatsApp Image 2023-12-08 at 11.32.29.jpeg"/>
          <p:cNvPicPr>
            <a:picLocks noChangeAspect="1" noChangeArrowheads="1"/>
          </p:cNvPicPr>
          <p:nvPr/>
        </p:nvPicPr>
        <p:blipFill>
          <a:blip r:embed="rId2"/>
          <a:srcRect/>
          <a:stretch>
            <a:fillRect/>
          </a:stretch>
        </p:blipFill>
        <p:spPr bwMode="auto">
          <a:xfrm>
            <a:off x="5262565" y="0"/>
            <a:ext cx="4643435" cy="6858000"/>
          </a:xfrm>
          <a:prstGeom prst="rect">
            <a:avLst/>
          </a:prstGeom>
          <a:noFill/>
        </p:spPr>
      </p:pic>
      <p:pic>
        <p:nvPicPr>
          <p:cNvPr id="7171" name="Picture 3" descr="C:\Users\ATATÜRK İLKOKULU\Desktop\15 temmuz\WhatsApp Image 2023-12-08 at 11.32.59.jpeg"/>
          <p:cNvPicPr>
            <a:picLocks noChangeAspect="1" noChangeArrowheads="1"/>
          </p:cNvPicPr>
          <p:nvPr/>
        </p:nvPicPr>
        <p:blipFill>
          <a:blip r:embed="rId3"/>
          <a:srcRect/>
          <a:stretch>
            <a:fillRect/>
          </a:stretch>
        </p:blipFill>
        <p:spPr bwMode="auto">
          <a:xfrm>
            <a:off x="0" y="1"/>
            <a:ext cx="5262565" cy="3643314"/>
          </a:xfrm>
          <a:prstGeom prst="rect">
            <a:avLst/>
          </a:prstGeom>
          <a:noFill/>
        </p:spPr>
      </p:pic>
      <p:pic>
        <p:nvPicPr>
          <p:cNvPr id="7172" name="Picture 4" descr="C:\Users\ATATÜRK İLKOKULU\Desktop\15 temmuz\WhatsApp Image 2023-12-08 at 11.34.08.jpeg"/>
          <p:cNvPicPr>
            <a:picLocks noChangeAspect="1" noChangeArrowheads="1"/>
          </p:cNvPicPr>
          <p:nvPr/>
        </p:nvPicPr>
        <p:blipFill>
          <a:blip r:embed="rId4" cstate="print"/>
          <a:srcRect/>
          <a:stretch>
            <a:fillRect/>
          </a:stretch>
        </p:blipFill>
        <p:spPr bwMode="auto">
          <a:xfrm>
            <a:off x="0" y="3643314"/>
            <a:ext cx="5262564" cy="3214686"/>
          </a:xfrm>
          <a:prstGeom prst="rect">
            <a:avLst/>
          </a:prstGeom>
          <a:noFill/>
        </p:spPr>
      </p:pic>
      <p:sp>
        <p:nvSpPr>
          <p:cNvPr id="7" name="6 Metin kutusu"/>
          <p:cNvSpPr txBox="1"/>
          <p:nvPr/>
        </p:nvSpPr>
        <p:spPr>
          <a:xfrm>
            <a:off x="3405177" y="6642556"/>
            <a:ext cx="1857388" cy="215444"/>
          </a:xfrm>
          <a:prstGeom prst="rect">
            <a:avLst/>
          </a:prstGeom>
          <a:noFill/>
        </p:spPr>
        <p:txBody>
          <a:bodyPr wrap="square" rtlCol="0">
            <a:spAutoFit/>
          </a:bodyPr>
          <a:lstStyle/>
          <a:p>
            <a:r>
              <a:rPr lang="tr-TR" sz="800" dirty="0" smtClean="0">
                <a:latin typeface="Times New Roman" pitchFamily="18" charset="0"/>
                <a:cs typeface="Times New Roman" pitchFamily="18" charset="0"/>
              </a:rPr>
              <a:t>HATİCE BELİNAY BULUT 4-B</a:t>
            </a:r>
            <a:endParaRPr lang="tr-TR" sz="800" dirty="0">
              <a:latin typeface="Times New Roman" pitchFamily="18" charset="0"/>
              <a:cs typeface="Times New Roman" pitchFamily="18" charset="0"/>
            </a:endParaRPr>
          </a:p>
        </p:txBody>
      </p:sp>
      <p:sp>
        <p:nvSpPr>
          <p:cNvPr id="8" name="7 Metin kutusu"/>
          <p:cNvSpPr txBox="1"/>
          <p:nvPr/>
        </p:nvSpPr>
        <p:spPr>
          <a:xfrm>
            <a:off x="3637351" y="3357562"/>
            <a:ext cx="1257075" cy="215444"/>
          </a:xfrm>
          <a:prstGeom prst="rect">
            <a:avLst/>
          </a:prstGeom>
          <a:noFill/>
        </p:spPr>
        <p:txBody>
          <a:bodyPr wrap="none" rtlCol="0">
            <a:spAutoFit/>
          </a:bodyPr>
          <a:lstStyle/>
          <a:p>
            <a:r>
              <a:rPr lang="tr-TR" sz="800" dirty="0" smtClean="0">
                <a:latin typeface="Times New Roman" pitchFamily="18" charset="0"/>
                <a:cs typeface="Times New Roman" pitchFamily="18" charset="0"/>
              </a:rPr>
              <a:t>SELMA DUA KILIÇ 4-B</a:t>
            </a:r>
            <a:endParaRPr lang="tr-TR" sz="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194" name="Picture 2" descr="C:\Users\ATATÜRK İLKOKULU\Desktop\15 temmuz\WhatsApp Image 2023-12-08 at 11.31.26.jpeg"/>
          <p:cNvPicPr>
            <a:picLocks noChangeAspect="1" noChangeArrowheads="1"/>
          </p:cNvPicPr>
          <p:nvPr/>
        </p:nvPicPr>
        <p:blipFill>
          <a:blip r:embed="rId2"/>
          <a:srcRect/>
          <a:stretch>
            <a:fillRect/>
          </a:stretch>
        </p:blipFill>
        <p:spPr bwMode="auto">
          <a:xfrm>
            <a:off x="0" y="0"/>
            <a:ext cx="4798218" cy="3214686"/>
          </a:xfrm>
          <a:prstGeom prst="rect">
            <a:avLst/>
          </a:prstGeom>
          <a:noFill/>
        </p:spPr>
      </p:pic>
      <p:pic>
        <p:nvPicPr>
          <p:cNvPr id="8195" name="Picture 3" descr="C:\Users\ATATÜRK İLKOKULU\Desktop\15 temmuz\WhatsApp Image 2023-12-08 at 11.33.28.jpeg"/>
          <p:cNvPicPr>
            <a:picLocks noChangeAspect="1" noChangeArrowheads="1"/>
          </p:cNvPicPr>
          <p:nvPr/>
        </p:nvPicPr>
        <p:blipFill>
          <a:blip r:embed="rId3" cstate="print"/>
          <a:srcRect/>
          <a:stretch>
            <a:fillRect/>
          </a:stretch>
        </p:blipFill>
        <p:spPr bwMode="auto">
          <a:xfrm>
            <a:off x="4798218" y="0"/>
            <a:ext cx="5107782" cy="3214686"/>
          </a:xfrm>
          <a:prstGeom prst="rect">
            <a:avLst/>
          </a:prstGeom>
          <a:noFill/>
        </p:spPr>
      </p:pic>
      <p:pic>
        <p:nvPicPr>
          <p:cNvPr id="8197" name="Picture 5" descr="C:\Users\ATATÜRK İLKOKULU\Desktop\15 temmuz\WhatsApp Image 2023-12-08 at 14.15.38.jpeg"/>
          <p:cNvPicPr>
            <a:picLocks noChangeAspect="1" noChangeArrowheads="1"/>
          </p:cNvPicPr>
          <p:nvPr/>
        </p:nvPicPr>
        <p:blipFill>
          <a:blip r:embed="rId4"/>
          <a:srcRect/>
          <a:stretch>
            <a:fillRect/>
          </a:stretch>
        </p:blipFill>
        <p:spPr bwMode="auto">
          <a:xfrm>
            <a:off x="0" y="3214687"/>
            <a:ext cx="9906000" cy="3643313"/>
          </a:xfrm>
          <a:prstGeom prst="rect">
            <a:avLst/>
          </a:prstGeom>
          <a:noFill/>
        </p:spPr>
      </p:pic>
      <p:sp>
        <p:nvSpPr>
          <p:cNvPr id="8" name="7 Metin kutusu"/>
          <p:cNvSpPr txBox="1"/>
          <p:nvPr/>
        </p:nvSpPr>
        <p:spPr>
          <a:xfrm>
            <a:off x="7971256" y="6500834"/>
            <a:ext cx="1484702" cy="215444"/>
          </a:xfrm>
          <a:prstGeom prst="rect">
            <a:avLst/>
          </a:prstGeom>
          <a:noFill/>
        </p:spPr>
        <p:txBody>
          <a:bodyPr wrap="none" rtlCol="0">
            <a:spAutoFit/>
          </a:bodyPr>
          <a:lstStyle/>
          <a:p>
            <a:r>
              <a:rPr lang="tr-TR" sz="800" dirty="0" smtClean="0">
                <a:latin typeface="Times New Roman" pitchFamily="18" charset="0"/>
                <a:cs typeface="Times New Roman" pitchFamily="18" charset="0"/>
              </a:rPr>
              <a:t>ELİF GÜLŞEN YÜREKLİ 3-B</a:t>
            </a:r>
            <a:endParaRPr lang="tr-TR" sz="800" dirty="0">
              <a:latin typeface="Times New Roman" pitchFamily="18" charset="0"/>
              <a:cs typeface="Times New Roman" pitchFamily="18" charset="0"/>
            </a:endParaRPr>
          </a:p>
        </p:txBody>
      </p:sp>
      <p:sp>
        <p:nvSpPr>
          <p:cNvPr id="10" name="9 Metin kutusu"/>
          <p:cNvSpPr txBox="1"/>
          <p:nvPr/>
        </p:nvSpPr>
        <p:spPr>
          <a:xfrm>
            <a:off x="5107782" y="2786058"/>
            <a:ext cx="1127232" cy="369332"/>
          </a:xfrm>
          <a:prstGeom prst="rect">
            <a:avLst/>
          </a:prstGeom>
          <a:noFill/>
        </p:spPr>
        <p:txBody>
          <a:bodyPr wrap="none" rtlCol="0">
            <a:spAutoFit/>
          </a:bodyPr>
          <a:lstStyle/>
          <a:p>
            <a:r>
              <a:rPr lang="tr-TR" dirty="0" smtClean="0"/>
              <a:t>BUĞLEM</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TATÜRK İLKOKULU\Desktop\15 temmuz\WhatsApp Image 2023-12-08 at 11.39.20.jpeg"/>
          <p:cNvPicPr>
            <a:picLocks noChangeAspect="1" noChangeArrowheads="1"/>
          </p:cNvPicPr>
          <p:nvPr/>
        </p:nvPicPr>
        <p:blipFill>
          <a:blip r:embed="rId2"/>
          <a:srcRect/>
          <a:stretch>
            <a:fillRect/>
          </a:stretch>
        </p:blipFill>
        <p:spPr bwMode="auto">
          <a:xfrm>
            <a:off x="5107782" y="0"/>
            <a:ext cx="4798218" cy="6858000"/>
          </a:xfrm>
          <a:prstGeom prst="rect">
            <a:avLst/>
          </a:prstGeom>
          <a:noFill/>
        </p:spPr>
      </p:pic>
      <p:pic>
        <p:nvPicPr>
          <p:cNvPr id="9219" name="Picture 3" descr="C:\Users\ATATÜRK İLKOKULU\Desktop\15 temmuz\WhatsApp Image 2023-12-08 at 14.15.48.jpeg"/>
          <p:cNvPicPr>
            <a:picLocks noChangeAspect="1" noChangeArrowheads="1"/>
          </p:cNvPicPr>
          <p:nvPr/>
        </p:nvPicPr>
        <p:blipFill>
          <a:blip r:embed="rId3"/>
          <a:srcRect/>
          <a:stretch>
            <a:fillRect/>
          </a:stretch>
        </p:blipFill>
        <p:spPr bwMode="auto">
          <a:xfrm>
            <a:off x="0" y="0"/>
            <a:ext cx="5104288" cy="3357562"/>
          </a:xfrm>
          <a:prstGeom prst="rect">
            <a:avLst/>
          </a:prstGeom>
          <a:noFill/>
        </p:spPr>
      </p:pic>
      <p:pic>
        <p:nvPicPr>
          <p:cNvPr id="9221" name="Picture 5" descr="C:\Users\ATATÜRK İLKOKULU\Desktop\15 temmuz\WhatsApp Image 2023-12-08 at 11.35.51.jpeg"/>
          <p:cNvPicPr>
            <a:picLocks noChangeAspect="1" noChangeArrowheads="1"/>
          </p:cNvPicPr>
          <p:nvPr/>
        </p:nvPicPr>
        <p:blipFill>
          <a:blip r:embed="rId4" cstate="print"/>
          <a:srcRect/>
          <a:stretch>
            <a:fillRect/>
          </a:stretch>
        </p:blipFill>
        <p:spPr bwMode="auto">
          <a:xfrm>
            <a:off x="0" y="3357562"/>
            <a:ext cx="5124940" cy="3500438"/>
          </a:xfrm>
          <a:prstGeom prst="rect">
            <a:avLst/>
          </a:prstGeom>
          <a:noFill/>
        </p:spPr>
      </p:pic>
      <p:sp>
        <p:nvSpPr>
          <p:cNvPr id="8" name="7 Metin kutusu"/>
          <p:cNvSpPr txBox="1"/>
          <p:nvPr/>
        </p:nvSpPr>
        <p:spPr>
          <a:xfrm>
            <a:off x="3637350" y="3071810"/>
            <a:ext cx="1258678" cy="230832"/>
          </a:xfrm>
          <a:prstGeom prst="rect">
            <a:avLst/>
          </a:prstGeom>
          <a:noFill/>
        </p:spPr>
        <p:txBody>
          <a:bodyPr wrap="none" rtlCol="0">
            <a:spAutoFit/>
          </a:bodyPr>
          <a:lstStyle/>
          <a:p>
            <a:r>
              <a:rPr lang="tr-TR" sz="900" dirty="0" smtClean="0">
                <a:latin typeface="Times New Roman" pitchFamily="18" charset="0"/>
                <a:cs typeface="Times New Roman" pitchFamily="18" charset="0"/>
              </a:rPr>
              <a:t>HATİCE  ERGÜR 3-B</a:t>
            </a:r>
            <a:endParaRPr lang="tr-TR" sz="900" dirty="0">
              <a:latin typeface="Times New Roman" pitchFamily="18" charset="0"/>
              <a:cs typeface="Times New Roman" pitchFamily="18" charset="0"/>
            </a:endParaRPr>
          </a:p>
        </p:txBody>
      </p:sp>
      <p:sp>
        <p:nvSpPr>
          <p:cNvPr id="9" name="8 Metin kutusu"/>
          <p:cNvSpPr txBox="1"/>
          <p:nvPr/>
        </p:nvSpPr>
        <p:spPr>
          <a:xfrm>
            <a:off x="0" y="5143512"/>
            <a:ext cx="1702571" cy="523220"/>
          </a:xfrm>
          <a:prstGeom prst="rect">
            <a:avLst/>
          </a:prstGeom>
          <a:noFill/>
        </p:spPr>
        <p:txBody>
          <a:bodyPr wrap="square" rtlCol="0">
            <a:spAutoFit/>
          </a:bodyPr>
          <a:lstStyle/>
          <a:p>
            <a:r>
              <a:rPr lang="tr-TR" sz="1400" dirty="0" smtClean="0">
                <a:solidFill>
                  <a:srgbClr val="FF0000"/>
                </a:solidFill>
                <a:latin typeface="Times New Roman" pitchFamily="18" charset="0"/>
                <a:cs typeface="Times New Roman" pitchFamily="18" charset="0"/>
              </a:rPr>
              <a:t>ARİFE ECRİN GÖZEL4-A</a:t>
            </a:r>
            <a:endParaRPr lang="tr-TR" sz="1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TATÜRK İLKOKULU\Desktop\15 temmuz\WhatsApp Image 2023-12-08 at 16.13.17.jpeg"/>
          <p:cNvPicPr>
            <a:picLocks noChangeAspect="1" noChangeArrowheads="1"/>
          </p:cNvPicPr>
          <p:nvPr/>
        </p:nvPicPr>
        <p:blipFill>
          <a:blip r:embed="rId2"/>
          <a:srcRect/>
          <a:stretch>
            <a:fillRect/>
          </a:stretch>
        </p:blipFill>
        <p:spPr bwMode="auto">
          <a:xfrm>
            <a:off x="0" y="0"/>
            <a:ext cx="4875609" cy="3714752"/>
          </a:xfrm>
          <a:prstGeom prst="rect">
            <a:avLst/>
          </a:prstGeom>
          <a:noFill/>
        </p:spPr>
      </p:pic>
      <p:pic>
        <p:nvPicPr>
          <p:cNvPr id="10243" name="Picture 3" descr="C:\Users\ATATÜRK İLKOKULU\Desktop\15 temmuz\640x360.jpg"/>
          <p:cNvPicPr>
            <a:picLocks noChangeAspect="1" noChangeArrowheads="1"/>
          </p:cNvPicPr>
          <p:nvPr/>
        </p:nvPicPr>
        <p:blipFill>
          <a:blip r:embed="rId3"/>
          <a:srcRect/>
          <a:stretch>
            <a:fillRect/>
          </a:stretch>
        </p:blipFill>
        <p:spPr bwMode="auto">
          <a:xfrm>
            <a:off x="4875609" y="0"/>
            <a:ext cx="5030391" cy="3714752"/>
          </a:xfrm>
          <a:prstGeom prst="rect">
            <a:avLst/>
          </a:prstGeom>
          <a:noFill/>
        </p:spPr>
      </p:pic>
      <p:pic>
        <p:nvPicPr>
          <p:cNvPr id="10244" name="Picture 4" descr="C:\Users\ATATÜRK İLKOKULU\Desktop\15 temmuz\WhatsApp Image 2023-12-08 at 16.02.46.jpeg"/>
          <p:cNvPicPr>
            <a:picLocks noChangeAspect="1" noChangeArrowheads="1"/>
          </p:cNvPicPr>
          <p:nvPr/>
        </p:nvPicPr>
        <p:blipFill>
          <a:blip r:embed="rId4"/>
          <a:srcRect/>
          <a:stretch>
            <a:fillRect/>
          </a:stretch>
        </p:blipFill>
        <p:spPr bwMode="auto">
          <a:xfrm>
            <a:off x="0" y="3714752"/>
            <a:ext cx="9906000" cy="3143248"/>
          </a:xfrm>
          <a:prstGeom prst="rect">
            <a:avLst/>
          </a:prstGeom>
          <a:noFill/>
        </p:spPr>
      </p:pic>
      <p:sp>
        <p:nvSpPr>
          <p:cNvPr id="7" name="6 Metin kutusu"/>
          <p:cNvSpPr txBox="1"/>
          <p:nvPr/>
        </p:nvSpPr>
        <p:spPr>
          <a:xfrm>
            <a:off x="7584300" y="6500835"/>
            <a:ext cx="1893467" cy="246221"/>
          </a:xfrm>
          <a:prstGeom prst="rect">
            <a:avLst/>
          </a:prstGeom>
          <a:noFill/>
        </p:spPr>
        <p:txBody>
          <a:bodyPr wrap="none" rtlCol="0">
            <a:spAutoFit/>
          </a:bodyPr>
          <a:lstStyle/>
          <a:p>
            <a:r>
              <a:rPr lang="tr-TR" sz="1000" dirty="0" smtClean="0">
                <a:latin typeface="Times New Roman" pitchFamily="18" charset="0"/>
                <a:cs typeface="Times New Roman" pitchFamily="18" charset="0"/>
              </a:rPr>
              <a:t>ABDULLAH EREN BİLEK 3-B</a:t>
            </a:r>
            <a:endParaRPr lang="tr-TR" sz="10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TotalTime>
  <Words>60</Words>
  <PresentationFormat>A4 Kağıt (210x297 mm)</PresentationFormat>
  <Paragraphs>18</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Akış</vt:lpstr>
      <vt:lpstr>Slayt 1</vt:lpstr>
      <vt:lpstr>                15 Temmuz 2016: Bir Darbe Girişimi      15 Temmuz 2016, Türkiye Cumhuriyeti tarihinde kritik bir dönüm noktasıdır. Bu tarih, demokrasinin korunması ve milli birliğin önemi açısından bir simge haline gelmiştir. 15 Temmuz Türk halkının birlik olarak darbecilere karşı canlarını feda ederek direndiği, şehit olduğu tarihi bir  gündür. Bu gece, halkın demokrasiye olan inancının ve milli birliğin önemli bir sembolü haline gelmiştir. 15 Temmuz 2016, Türkiye'nin bir darbe girişimine tanık olduğu geceydi. Türkiye tarihinde daha önce birkaç darbe yaşanmıştı, Fakat FETÖ terör örgütü tarafından gerçekleştirilen darbe girişimi ile, demokratik olarak seçilmiş bir hükümeti devrilmeye çalışıldı. Darbeciler, Türk halkını ve demokrasini hedef alarak, devletin çeşitli kritik noktalarını ele geçirmeye çalıştılar. Ancak, Türk halkı sokaklara dökülerek, demokrasiye sahip çıktı ve darbe girişimini başarısızlığa uğrattı. </vt:lpstr>
      <vt:lpstr>Slayt 3</vt:lpstr>
      <vt:lpstr>Slayt 4</vt:lpstr>
      <vt:lpstr>Slayt 5</vt:lpstr>
      <vt:lpstr>Slayt 6</vt:lpstr>
      <vt:lpstr>Slayt 7</vt:lpstr>
      <vt:lpstr>Slayt 8</vt:lpstr>
      <vt:lpstr>Slayt 9</vt:lpstr>
      <vt:lpstr>Slayt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ATATÜRK İLKOKULU</dc:creator>
  <cp:lastModifiedBy>ATATÜRK İLKOKULU</cp:lastModifiedBy>
  <cp:revision>22</cp:revision>
  <dcterms:created xsi:type="dcterms:W3CDTF">2023-12-08T11:54:22Z</dcterms:created>
  <dcterms:modified xsi:type="dcterms:W3CDTF">2023-12-08T13:31:24Z</dcterms:modified>
</cp:coreProperties>
</file>